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266" r:id="rId4"/>
    <p:sldId id="258" r:id="rId5"/>
    <p:sldId id="265" r:id="rId6"/>
    <p:sldId id="267" r:id="rId7"/>
    <p:sldId id="268" r:id="rId8"/>
    <p:sldId id="269" r:id="rId9"/>
    <p:sldId id="270" r:id="rId10"/>
    <p:sldId id="27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</p14:sldIdLst>
        </p14:section>
        <p14:section name="제목 없는 구역" id="{DC430B1D-82DD-4EEB-841F-048286316453}">
          <p14:sldIdLst>
            <p14:sldId id="273"/>
            <p14:sldId id="266"/>
            <p14:sldId id="258"/>
            <p14:sldId id="265"/>
            <p14:sldId id="267"/>
            <p14:sldId id="268"/>
            <p14:sldId id="269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2FF"/>
    <a:srgbClr val="7493C9"/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6" autoAdjust="0"/>
  </p:normalViewPr>
  <p:slideViewPr>
    <p:cSldViewPr snapToGrid="0">
      <p:cViewPr varScale="1">
        <p:scale>
          <a:sx n="122" d="100"/>
          <a:sy n="122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60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5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1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4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14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0325/Digitech_Company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Proffeine0327/slime-defen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TowerDefens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2024-region-tech-competition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SchoolPresentationProject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2022-July-GameJa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B2240F-A2A3-42D8-BE1C-CB1EB9004C10}"/>
              </a:ext>
            </a:extLst>
          </p:cNvPr>
          <p:cNvSpPr txBox="1"/>
          <p:nvPr/>
        </p:nvSpPr>
        <p:spPr>
          <a:xfrm>
            <a:off x="7686838" y="4464045"/>
            <a:ext cx="41553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발전을 목표로 노력하는 개발자</a:t>
            </a:r>
            <a:endParaRPr lang="en-US" altLang="ko-KR" sz="24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ko-KR" altLang="en-US" sz="4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28CAC2-4E5B-4FEC-9759-D2B324023E7D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466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Pathfinding Research</a:t>
            </a:r>
            <a:endParaRPr lang="ko-KR" altLang="en-US" sz="3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2780878"/>
            <a:ext cx="4581217" cy="273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Pathfinding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Algorithm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실제 게임에 적용해보기 위해 연구한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대한 알고리즘을 구현해서 비교분석 해보았다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  <a:endParaRPr lang="en-US" altLang="ko-KR" sz="16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유니티와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비교 분석 해보았다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  <a:r>
              <a:rPr lang="ko-KR" altLang="en-US" sz="1200" dirty="0" err="1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복잡하거나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한쪽 방향으로 </a:t>
            </a:r>
            <a:r>
              <a:rPr lang="ko-KR" altLang="en-US" sz="1200" dirty="0" err="1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크게 넓거나 하는 등의 상황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</a:t>
            </a:r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보다 느린 상황이 발생 할 수 있다는 결과가 나왔다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https://github.com/Proffeine0327/pathfinding-research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E50AB7-17F0-4843-B215-1ECAADE16B27}"/>
              </a:ext>
            </a:extLst>
          </p:cNvPr>
          <p:cNvSpPr txBox="1"/>
          <p:nvPr/>
        </p:nvSpPr>
        <p:spPr>
          <a:xfrm>
            <a:off x="5298308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다익스트라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5EE897-1C0E-4B8B-998F-3281F9183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3" y="382234"/>
            <a:ext cx="3341074" cy="17271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C41346-235D-4C62-9530-D8CF190EA917}"/>
              </a:ext>
            </a:extLst>
          </p:cNvPr>
          <p:cNvSpPr txBox="1"/>
          <p:nvPr/>
        </p:nvSpPr>
        <p:spPr>
          <a:xfrm>
            <a:off x="8744985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8B48EB-215B-4321-8C93-35FBF644E9B1}"/>
              </a:ext>
            </a:extLst>
          </p:cNvPr>
          <p:cNvSpPr txBox="1"/>
          <p:nvPr/>
        </p:nvSpPr>
        <p:spPr>
          <a:xfrm>
            <a:off x="5298308" y="450971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B99EE-2502-4E06-85F5-3E5BD2F1BD24}"/>
              </a:ext>
            </a:extLst>
          </p:cNvPr>
          <p:cNvSpPr txBox="1"/>
          <p:nvPr/>
        </p:nvSpPr>
        <p:spPr>
          <a:xfrm>
            <a:off x="8744985" y="450971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4A835B-A570-408D-9EBD-AF7AF75D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985" y="364608"/>
            <a:ext cx="3394756" cy="1757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6C0CCB-7A36-41B7-B946-9D5F5E5F7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704" y="2652728"/>
            <a:ext cx="3317700" cy="17271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7E53BD-27FC-4BE1-9611-5CD7C82E6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858" y="2652728"/>
            <a:ext cx="3340116" cy="17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2778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 및 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791827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27DDEF5-20B7-4F6A-A255-6351C4EE2613}"/>
              </a:ext>
            </a:extLst>
          </p:cNvPr>
          <p:cNvCxnSpPr>
            <a:cxnSpLocks/>
          </p:cNvCxnSpPr>
          <p:nvPr/>
        </p:nvCxnSpPr>
        <p:spPr>
          <a:xfrm flipV="1">
            <a:off x="5273595" y="5453724"/>
            <a:ext cx="677772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F84FC07-A3BA-425B-B9D3-13BF69A56101}"/>
              </a:ext>
            </a:extLst>
          </p:cNvPr>
          <p:cNvSpPr txBox="1"/>
          <p:nvPr/>
        </p:nvSpPr>
        <p:spPr>
          <a:xfrm>
            <a:off x="131876" y="883077"/>
            <a:ext cx="4350640" cy="4568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2006. 03. 27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010-4060-1993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5777AC-F51B-47BA-A8B5-965B16F20AF8}"/>
              </a:ext>
            </a:extLst>
          </p:cNvPr>
          <p:cNvSpPr txBox="1"/>
          <p:nvPr/>
        </p:nvSpPr>
        <p:spPr>
          <a:xfrm>
            <a:off x="5273595" y="373958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디펜스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825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Digitech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Company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17866" y="3049119"/>
            <a:ext cx="4581217" cy="35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졸업작품으로 발표하기 위해 만드는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수익을 달성하기 위하여 위험한 던전에서 물건을 줍는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쉽게 제작하기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자동으로 제작하는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UniRx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호출할 때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boxing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 생기는 것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막기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struct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override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중도 입장을 구현하기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Request -&gt; Response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관계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짜서 서버를 설계해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멀티플레이를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아이템의 애니메이션을 유연하게 적용하기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IK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사용하는 애니메이션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설계하였다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https://github.com/miro0325/Digitech_Company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기지 안쪽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20872A6-4553-4636-A10A-99D3AB9EB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53" y="348901"/>
            <a:ext cx="3306036" cy="1847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B9D27-28B4-4970-9CBE-F033C3EC3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44" y="424559"/>
            <a:ext cx="3344619" cy="1847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136A05-C2D3-4A88-8404-AF2CBBB8A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794" y="2675013"/>
            <a:ext cx="3308103" cy="18471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C7C309-7450-4B79-BDBA-BD69F0B16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473" y="2684717"/>
            <a:ext cx="3308967" cy="1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Slime Defense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2796620"/>
            <a:ext cx="4581217" cy="35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  <a:endParaRPr lang="en-US" altLang="ko-KR" sz="16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그리드를 더욱 쉽게 제작하기 위하여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정보를 받아와 그리드를 제작할 수 있는 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제작하였다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슬라임들의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스킬을 쉽게 교체하기 위하여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Strategy Pattern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과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Activator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이용하여 동적으로 스킬을 넣을 수 있게 구현하였다</a:t>
            </a:r>
            <a:r>
              <a:rPr lang="en-US" altLang="ko-KR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슬라임의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쉽게 하기 위하여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Pattern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이용한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설계 하였다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2" y="396575"/>
            <a:ext cx="3306532" cy="18471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08" y="2652953"/>
            <a:ext cx="3306526" cy="1862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58D6AD2A-ABDE-4D43-A971-9D2C163CA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651" y="396575"/>
            <a:ext cx="3311508" cy="1847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449" y="2644246"/>
            <a:ext cx="3329140" cy="1867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6AF01D-7315-4EFC-B7CB-51291A5AE252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7"/>
              </a:rPr>
              <a:t>https://github.com/Proffeine0327/slime-defense</a:t>
            </a:r>
            <a:endParaRPr lang="en-US" altLang="ko-KR" sz="1400" dirty="0">
              <a:ln w="12700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3054445"/>
            <a:ext cx="4581217" cy="301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연습작으로서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배치 및 아이템을 사용하여 적으로부터 메인 타워를 지키는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엑셀로 맵 시트를 만든 후에 엑셀파일을 외우는 것이 더 효율적이었기에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 시트를 읽어서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맵을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만드는 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제작하였다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3D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리소스가 부족하였기에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2.5D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형식으로 게임을 구성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게임이 조금 더 화사하게 보이기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기능대회에서 쓸 수 있는 간단한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Bloom Shader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작성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https://github.com/Proffeine0327/TowerDefense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460291" y="409218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0" r="7000"/>
          <a:stretch/>
        </p:blipFill>
        <p:spPr>
          <a:xfrm>
            <a:off x="8954178" y="383829"/>
            <a:ext cx="2969666" cy="1856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C174-FDE1-464C-87C2-3CC409D7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81023"/>
            <a:ext cx="2929041" cy="1642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81429-A6D7-4F58-9987-66C3BF506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959" y="2781023"/>
            <a:ext cx="2983885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기능대회에 출전하기위해 연습한 레이싱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상대보다 먼저 결승선에 들어가면 승리하는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돈으로 기체를 업그레이드하면서 적절하게 아이템을 얻어 승리하면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대회에서도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Tween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Static Class Extension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사용하여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Wheel Collider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단점인 스크립트가 복잡해 진다는 점을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Sphere Collider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사용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하여 해결하였다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https://github.com/Proffeine0327/2024-region-tech-competition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정비소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BBB95E6-0DAA-416E-A851-46F3A073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91" y="504934"/>
            <a:ext cx="2929043" cy="1638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E28F89-682D-4A82-B685-AA87C790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384" y="535467"/>
            <a:ext cx="2929042" cy="1643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48545-6198-422D-B08A-868F34544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384" y="2796206"/>
            <a:ext cx="2929041" cy="1627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A4849B-B15B-4DDA-978C-B7ABB6C43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291" y="2799724"/>
            <a:ext cx="2929043" cy="1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Monster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Scramble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01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한명과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프로그래밍 한명이 팀이 되어서 진행되는 프로젝트에서 만든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스킬을 업그레이드 하여 적을 잡아서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분을 버티는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게임을 빠르게 완성하기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Scriptable Object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와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Prefab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데이터 베이스 대신 활용하였다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ko-KR" altLang="en-US" sz="1200" dirty="0">
              <a:ln w="9525">
                <a:noFill/>
              </a:ln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Singleton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유연성과 결합도에 관련된 문제를 해결하기 위하여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Service Locator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https://github.com/Proffeine0327/SchoolPresentationProject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뱀서류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캐릭터 선택창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510E04D-8B69-41D1-97FC-1A2B792A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73" y="485428"/>
            <a:ext cx="2935946" cy="1638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B5AB07-3448-4A79-9622-D51DCCAD2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22" y="484430"/>
            <a:ext cx="2983021" cy="16594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029DC4-FC09-4F99-B969-2230F504F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40145"/>
            <a:ext cx="2928084" cy="1642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BEF0CD-10BC-434E-B67F-B33C1D080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452" y="2735692"/>
            <a:ext cx="2928226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Pinball Zombie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3120053"/>
            <a:ext cx="4581217" cy="301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내려오는 적들을 죽이면서 자신을 강화하고 최대한 오래 살아남으면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오브젝트를 생성하고 파괴하는데 드는 오버헤드를 줄이기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Object Pooling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Singleton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유연성과 결합도에 관련된 문제를 해결하기 위하여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Service Locator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https://github.com/Proffeine0327/2022-July-GameJam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3179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E43B447-7451-4BF7-B006-0C9F997A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79" y="228456"/>
            <a:ext cx="2163061" cy="3825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245E0D6-97F5-4849-868B-CFA95DEC7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675" y="228456"/>
            <a:ext cx="2140449" cy="38254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B39F15-614D-4FA6-9277-707175A3A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125" y="228456"/>
            <a:ext cx="2185439" cy="38254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45401F8-E40F-4E54-9DC3-813E125E011E}"/>
              </a:ext>
            </a:extLst>
          </p:cNvPr>
          <p:cNvSpPr txBox="1"/>
          <p:nvPr/>
        </p:nvSpPr>
        <p:spPr>
          <a:xfrm>
            <a:off x="7600125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엔드 화면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96F507-A660-4619-96AA-6136CD1D4D63}"/>
              </a:ext>
            </a:extLst>
          </p:cNvPr>
          <p:cNvSpPr txBox="1"/>
          <p:nvPr/>
        </p:nvSpPr>
        <p:spPr>
          <a:xfrm>
            <a:off x="9947071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74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876" y="3140296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기믹을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알아내어 다음층으로 올라가는 열쇠를 찾아 최종적으로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탈출해야되는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게임이다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게임에 더욱 공포스러운 연출을 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Retro Shader Graph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제작하여 카메라에 사용하였다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Retro Shader Graph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적용하기 위하여 프로젝트를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URP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로 이전해야만 하였고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이로 인해 기존의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Shader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적용시키기 위하여 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Custom Render Feature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ko-KR" altLang="en-US" sz="1200" dirty="0">
              <a:ln w="9525">
                <a:noFill/>
              </a:ln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https://github.com/Proffeine0327/EscapeFrom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 담당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 #IMSCARED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7FA8330-A1CD-43E3-8917-2B87D3E75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93" y="462050"/>
            <a:ext cx="2983011" cy="1716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E50AB7-17F0-4843-B215-1ECAADE16B27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입구 계단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A8786C-F177-469A-86C8-13FF18E2B9A9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획득 목록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803DB-BCEA-49B7-9B98-4DA8EEB0E1C6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 교실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7D82C5-9E09-4E13-8C07-BE00340DD7F7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획득 장면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CC8F9F-2D46-4B7E-BE18-66F79FB17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246" y="381983"/>
            <a:ext cx="3151987" cy="18770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F340FAD-7799-454E-BF04-00A3FE819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290" y="2754884"/>
            <a:ext cx="2983005" cy="16627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14D032E-A149-4B21-BA7F-FD42A4218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234" y="2733544"/>
            <a:ext cx="2983005" cy="16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1089</Words>
  <Application>Microsoft Office PowerPoint</Application>
  <PresentationFormat>와이드스크린</PresentationFormat>
  <Paragraphs>253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웅섭 김</cp:lastModifiedBy>
  <cp:revision>587</cp:revision>
  <dcterms:created xsi:type="dcterms:W3CDTF">2024-04-10T23:02:10Z</dcterms:created>
  <dcterms:modified xsi:type="dcterms:W3CDTF">2024-06-13T15:55:18Z</dcterms:modified>
</cp:coreProperties>
</file>